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8" r:id="rId4"/>
    <p:sldId id="265" r:id="rId5"/>
    <p:sldId id="266" r:id="rId6"/>
    <p:sldId id="267" r:id="rId7"/>
    <p:sldId id="264" r:id="rId8"/>
    <p:sldId id="269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C96B1810-BB09-4271-9821-D58DFA901884}"/>
    <pc:docChg chg="undo custSel modSld">
      <pc:chgData name="Jacintha Westerink" userId="c1c74fd5-67fa-43d8-8063-0adb3063a5fc" providerId="ADAL" clId="{C96B1810-BB09-4271-9821-D58DFA901884}" dt="2020-11-23T18:04:45.985" v="20" actId="20577"/>
      <pc:docMkLst>
        <pc:docMk/>
      </pc:docMkLst>
      <pc:sldChg chg="modSp mod">
        <pc:chgData name="Jacintha Westerink" userId="c1c74fd5-67fa-43d8-8063-0adb3063a5fc" providerId="ADAL" clId="{C96B1810-BB09-4271-9821-D58DFA901884}" dt="2020-11-23T18:04:45.985" v="20" actId="20577"/>
        <pc:sldMkLst>
          <pc:docMk/>
          <pc:sldMk cId="932746566" sldId="256"/>
        </pc:sldMkLst>
        <pc:spChg chg="mod">
          <ac:chgData name="Jacintha Westerink" userId="c1c74fd5-67fa-43d8-8063-0adb3063a5fc" providerId="ADAL" clId="{C96B1810-BB09-4271-9821-D58DFA901884}" dt="2020-11-23T18:04:45.985" v="20" actId="20577"/>
          <ac:spMkLst>
            <pc:docMk/>
            <pc:sldMk cId="932746566" sldId="256"/>
            <ac:spMk id="3" creationId="{00000000-0000-0000-0000-000000000000}"/>
          </ac:spMkLst>
        </pc:spChg>
      </pc:sldChg>
      <pc:sldChg chg="addSp delSp modSp mod">
        <pc:chgData name="Jacintha Westerink" userId="c1c74fd5-67fa-43d8-8063-0adb3063a5fc" providerId="ADAL" clId="{C96B1810-BB09-4271-9821-D58DFA901884}" dt="2020-11-23T18:04:35.988" v="16" actId="478"/>
        <pc:sldMkLst>
          <pc:docMk/>
          <pc:sldMk cId="3413887622" sldId="263"/>
        </pc:sldMkLst>
        <pc:spChg chg="add del">
          <ac:chgData name="Jacintha Westerink" userId="c1c74fd5-67fa-43d8-8063-0adb3063a5fc" providerId="ADAL" clId="{C96B1810-BB09-4271-9821-D58DFA901884}" dt="2020-11-23T18:04:35.988" v="16" actId="478"/>
          <ac:spMkLst>
            <pc:docMk/>
            <pc:sldMk cId="3413887622" sldId="263"/>
            <ac:spMk id="2" creationId="{00000000-0000-0000-0000-000000000000}"/>
          </ac:spMkLst>
        </pc:spChg>
        <pc:spChg chg="add del mod">
          <ac:chgData name="Jacintha Westerink" userId="c1c74fd5-67fa-43d8-8063-0adb3063a5fc" providerId="ADAL" clId="{C96B1810-BB09-4271-9821-D58DFA901884}" dt="2020-11-23T18:04:32.851" v="15" actId="478"/>
          <ac:spMkLst>
            <pc:docMk/>
            <pc:sldMk cId="3413887622" sldId="263"/>
            <ac:spMk id="12" creationId="{473269FB-C8F8-4487-8AB5-03D95F68574E}"/>
          </ac:spMkLst>
        </pc:spChg>
        <pc:spChg chg="add mod">
          <ac:chgData name="Jacintha Westerink" userId="c1c74fd5-67fa-43d8-8063-0adb3063a5fc" providerId="ADAL" clId="{C96B1810-BB09-4271-9821-D58DFA901884}" dt="2020-11-23T18:04:35.988" v="16" actId="478"/>
          <ac:spMkLst>
            <pc:docMk/>
            <pc:sldMk cId="3413887622" sldId="263"/>
            <ac:spMk id="14" creationId="{AF8FBF91-82EB-4606-A16B-299A043F41F4}"/>
          </ac:spMkLst>
        </pc:spChg>
      </pc:sldChg>
      <pc:sldChg chg="addSp delSp modSp mod">
        <pc:chgData name="Jacintha Westerink" userId="c1c74fd5-67fa-43d8-8063-0adb3063a5fc" providerId="ADAL" clId="{C96B1810-BB09-4271-9821-D58DFA901884}" dt="2020-11-23T18:03:59.030" v="0" actId="478"/>
        <pc:sldMkLst>
          <pc:docMk/>
          <pc:sldMk cId="2763047797" sldId="264"/>
        </pc:sldMkLst>
        <pc:spChg chg="del">
          <ac:chgData name="Jacintha Westerink" userId="c1c74fd5-67fa-43d8-8063-0adb3063a5fc" providerId="ADAL" clId="{C96B1810-BB09-4271-9821-D58DFA901884}" dt="2020-11-23T18:03:59.030" v="0" actId="478"/>
          <ac:spMkLst>
            <pc:docMk/>
            <pc:sldMk cId="2763047797" sldId="264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C96B1810-BB09-4271-9821-D58DFA901884}" dt="2020-11-23T18:03:59.030" v="0" actId="478"/>
          <ac:spMkLst>
            <pc:docMk/>
            <pc:sldMk cId="2763047797" sldId="264"/>
            <ac:spMk id="12" creationId="{387F1FB4-9E79-4F75-B016-BC512ABFA21B}"/>
          </ac:spMkLst>
        </pc:spChg>
      </pc:sldChg>
      <pc:sldChg chg="addSp delSp modSp mod">
        <pc:chgData name="Jacintha Westerink" userId="c1c74fd5-67fa-43d8-8063-0adb3063a5fc" providerId="ADAL" clId="{C96B1810-BB09-4271-9821-D58DFA901884}" dt="2020-11-23T18:04:09.901" v="4" actId="478"/>
        <pc:sldMkLst>
          <pc:docMk/>
          <pc:sldMk cId="3697645061" sldId="265"/>
        </pc:sldMkLst>
        <pc:spChg chg="del">
          <ac:chgData name="Jacintha Westerink" userId="c1c74fd5-67fa-43d8-8063-0adb3063a5fc" providerId="ADAL" clId="{C96B1810-BB09-4271-9821-D58DFA901884}" dt="2020-11-23T18:04:09.901" v="4" actId="478"/>
          <ac:spMkLst>
            <pc:docMk/>
            <pc:sldMk cId="3697645061" sldId="265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C96B1810-BB09-4271-9821-D58DFA901884}" dt="2020-11-23T18:04:09.901" v="4" actId="478"/>
          <ac:spMkLst>
            <pc:docMk/>
            <pc:sldMk cId="3697645061" sldId="265"/>
            <ac:spMk id="11" creationId="{41C5B3B7-D634-42D6-922E-608359A1424F}"/>
          </ac:spMkLst>
        </pc:spChg>
      </pc:sldChg>
      <pc:sldChg chg="addSp delSp modSp mod">
        <pc:chgData name="Jacintha Westerink" userId="c1c74fd5-67fa-43d8-8063-0adb3063a5fc" providerId="ADAL" clId="{C96B1810-BB09-4271-9821-D58DFA901884}" dt="2020-11-23T18:04:02.265" v="1" actId="478"/>
        <pc:sldMkLst>
          <pc:docMk/>
          <pc:sldMk cId="3198134573" sldId="266"/>
        </pc:sldMkLst>
        <pc:spChg chg="del">
          <ac:chgData name="Jacintha Westerink" userId="c1c74fd5-67fa-43d8-8063-0adb3063a5fc" providerId="ADAL" clId="{C96B1810-BB09-4271-9821-D58DFA901884}" dt="2020-11-23T18:04:02.265" v="1" actId="478"/>
          <ac:spMkLst>
            <pc:docMk/>
            <pc:sldMk cId="3198134573" sldId="266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C96B1810-BB09-4271-9821-D58DFA901884}" dt="2020-11-23T18:04:02.265" v="1" actId="478"/>
          <ac:spMkLst>
            <pc:docMk/>
            <pc:sldMk cId="3198134573" sldId="266"/>
            <ac:spMk id="14" creationId="{40DBD5CF-3603-4D00-8BE1-9FA930108791}"/>
          </ac:spMkLst>
        </pc:spChg>
      </pc:sldChg>
      <pc:sldChg chg="addSp delSp modSp mod">
        <pc:chgData name="Jacintha Westerink" userId="c1c74fd5-67fa-43d8-8063-0adb3063a5fc" providerId="ADAL" clId="{C96B1810-BB09-4271-9821-D58DFA901884}" dt="2020-11-23T18:04:06.473" v="3" actId="478"/>
        <pc:sldMkLst>
          <pc:docMk/>
          <pc:sldMk cId="4181208377" sldId="267"/>
        </pc:sldMkLst>
        <pc:spChg chg="del mod">
          <ac:chgData name="Jacintha Westerink" userId="c1c74fd5-67fa-43d8-8063-0adb3063a5fc" providerId="ADAL" clId="{C96B1810-BB09-4271-9821-D58DFA901884}" dt="2020-11-23T18:04:06.473" v="3" actId="478"/>
          <ac:spMkLst>
            <pc:docMk/>
            <pc:sldMk cId="4181208377" sldId="267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C96B1810-BB09-4271-9821-D58DFA901884}" dt="2020-11-23T18:04:06.473" v="3" actId="478"/>
          <ac:spMkLst>
            <pc:docMk/>
            <pc:sldMk cId="4181208377" sldId="267"/>
            <ac:spMk id="13" creationId="{E7BB9E92-8647-4C12-8D76-EAD3CA932308}"/>
          </ac:spMkLst>
        </pc:spChg>
      </pc:sldChg>
      <pc:sldChg chg="addSp delSp modSp mod">
        <pc:chgData name="Jacintha Westerink" userId="c1c74fd5-67fa-43d8-8063-0adb3063a5fc" providerId="ADAL" clId="{C96B1810-BB09-4271-9821-D58DFA901884}" dt="2020-11-23T18:04:12.618" v="5" actId="478"/>
        <pc:sldMkLst>
          <pc:docMk/>
          <pc:sldMk cId="1395910502" sldId="268"/>
        </pc:sldMkLst>
        <pc:spChg chg="del">
          <ac:chgData name="Jacintha Westerink" userId="c1c74fd5-67fa-43d8-8063-0adb3063a5fc" providerId="ADAL" clId="{C96B1810-BB09-4271-9821-D58DFA901884}" dt="2020-11-23T18:04:12.618" v="5" actId="478"/>
          <ac:spMkLst>
            <pc:docMk/>
            <pc:sldMk cId="1395910502" sldId="268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C96B1810-BB09-4271-9821-D58DFA901884}" dt="2020-11-23T18:04:12.618" v="5" actId="478"/>
          <ac:spMkLst>
            <pc:docMk/>
            <pc:sldMk cId="1395910502" sldId="268"/>
            <ac:spMk id="12" creationId="{1D84218B-AAAE-436E-93AD-58ECFBB0E21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65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08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67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87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20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12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68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63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730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63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69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D246B-6E13-44BC-9D01-E720FA53190D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F143F-4273-4B60-815D-10636B844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29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Plantenkennis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AAK</a:t>
            </a:r>
          </a:p>
          <a:p>
            <a:r>
              <a:rPr lang="nl-NL"/>
              <a:t>Oefentoets</a:t>
            </a:r>
          </a:p>
          <a:p>
            <a:r>
              <a:rPr lang="nl-NL"/>
              <a:t>1-7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274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619" y="1145689"/>
            <a:ext cx="6557761" cy="460877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254" y="1476063"/>
            <a:ext cx="4447504" cy="3948028"/>
          </a:xfrm>
          <a:prstGeom prst="rect">
            <a:avLst/>
          </a:prstGeom>
        </p:spPr>
      </p:pic>
      <p:sp>
        <p:nvSpPr>
          <p:cNvPr id="7" name="Ondertitel 2">
            <a:extLst>
              <a:ext uri="{FF2B5EF4-FFF2-40B4-BE49-F238E27FC236}">
                <a16:creationId xmlns:a16="http://schemas.microsoft.com/office/drawing/2014/main" id="{B3566F29-A72D-4E3A-91C9-3B1E4290CC4B}"/>
              </a:ext>
            </a:extLst>
          </p:cNvPr>
          <p:cNvSpPr txBox="1">
            <a:spLocks/>
          </p:cNvSpPr>
          <p:nvPr/>
        </p:nvSpPr>
        <p:spPr>
          <a:xfrm>
            <a:off x="10677525" y="6019800"/>
            <a:ext cx="990600" cy="6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1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AF8FBF91-82EB-4606-A16B-299A043F4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88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476" y="1579047"/>
            <a:ext cx="5554282" cy="4165712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64437" y="292535"/>
            <a:ext cx="4492369" cy="3369368"/>
          </a:xfrm>
          <a:prstGeom prst="rect">
            <a:avLst/>
          </a:prstGeom>
        </p:spPr>
      </p:pic>
      <p:sp>
        <p:nvSpPr>
          <p:cNvPr id="7" name="Ondertitel 2">
            <a:extLst>
              <a:ext uri="{FF2B5EF4-FFF2-40B4-BE49-F238E27FC236}">
                <a16:creationId xmlns:a16="http://schemas.microsoft.com/office/drawing/2014/main" id="{5063EF5F-6458-4BD0-9A77-4D9B820A77F9}"/>
              </a:ext>
            </a:extLst>
          </p:cNvPr>
          <p:cNvSpPr txBox="1">
            <a:spLocks/>
          </p:cNvSpPr>
          <p:nvPr/>
        </p:nvSpPr>
        <p:spPr>
          <a:xfrm>
            <a:off x="10677525" y="6019800"/>
            <a:ext cx="990600" cy="6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2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D84218B-AAAE-436E-93AD-58ECFBB0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91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0463" y="1275556"/>
            <a:ext cx="8082587" cy="5370490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8289FE9-F7E5-4605-987D-3D838A273406}"/>
              </a:ext>
            </a:extLst>
          </p:cNvPr>
          <p:cNvSpPr txBox="1">
            <a:spLocks/>
          </p:cNvSpPr>
          <p:nvPr/>
        </p:nvSpPr>
        <p:spPr>
          <a:xfrm>
            <a:off x="10677525" y="6019800"/>
            <a:ext cx="990600" cy="6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3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41C5B3B7-D634-42D6-922E-608359A1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764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419" y="0"/>
            <a:ext cx="6300581" cy="445879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069" y="1816682"/>
            <a:ext cx="1849191" cy="184919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912" y="1816682"/>
            <a:ext cx="2530699" cy="1888534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856664" y="3796402"/>
            <a:ext cx="3050719" cy="3010659"/>
          </a:xfrm>
          <a:prstGeom prst="rect">
            <a:avLst/>
          </a:prstGeom>
        </p:spPr>
      </p:pic>
      <p:sp>
        <p:nvSpPr>
          <p:cNvPr id="10" name="Ondertitel 2">
            <a:extLst>
              <a:ext uri="{FF2B5EF4-FFF2-40B4-BE49-F238E27FC236}">
                <a16:creationId xmlns:a16="http://schemas.microsoft.com/office/drawing/2014/main" id="{F62C5679-232F-4BC9-AAE5-FDAFBA916B75}"/>
              </a:ext>
            </a:extLst>
          </p:cNvPr>
          <p:cNvSpPr txBox="1">
            <a:spLocks/>
          </p:cNvSpPr>
          <p:nvPr/>
        </p:nvSpPr>
        <p:spPr>
          <a:xfrm>
            <a:off x="10677525" y="6019800"/>
            <a:ext cx="990600" cy="6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4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40DBD5CF-3603-4D00-8BE1-9FA930108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13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5395" y="3567890"/>
            <a:ext cx="2489746" cy="329011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955" y="60399"/>
            <a:ext cx="2447186" cy="338249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-302" t="4538" r="302" b="9182"/>
          <a:stretch/>
        </p:blipFill>
        <p:spPr>
          <a:xfrm>
            <a:off x="7934146" y="0"/>
            <a:ext cx="4257854" cy="5143185"/>
          </a:xfrm>
          <a:prstGeom prst="rect">
            <a:avLst/>
          </a:prstGeom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B0D8E1E5-7BBF-46E3-B6E0-26E7EA8D27EA}"/>
              </a:ext>
            </a:extLst>
          </p:cNvPr>
          <p:cNvSpPr txBox="1">
            <a:spLocks/>
          </p:cNvSpPr>
          <p:nvPr/>
        </p:nvSpPr>
        <p:spPr>
          <a:xfrm>
            <a:off x="10677525" y="6019800"/>
            <a:ext cx="990600" cy="6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5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7BB9E92-8647-4C12-8D76-EAD3CA93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20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0" y="1690688"/>
            <a:ext cx="5715000" cy="39909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32" y="2408465"/>
            <a:ext cx="4332174" cy="3273198"/>
          </a:xfrm>
          <a:prstGeom prst="rect">
            <a:avLst/>
          </a:prstGeom>
        </p:spPr>
      </p:pic>
      <p:sp>
        <p:nvSpPr>
          <p:cNvPr id="7" name="Ondertitel 2">
            <a:extLst>
              <a:ext uri="{FF2B5EF4-FFF2-40B4-BE49-F238E27FC236}">
                <a16:creationId xmlns:a16="http://schemas.microsoft.com/office/drawing/2014/main" id="{A888BEC4-AD7E-4A24-8A3C-B9CBD59A64E9}"/>
              </a:ext>
            </a:extLst>
          </p:cNvPr>
          <p:cNvSpPr txBox="1">
            <a:spLocks/>
          </p:cNvSpPr>
          <p:nvPr/>
        </p:nvSpPr>
        <p:spPr>
          <a:xfrm>
            <a:off x="10677525" y="6019800"/>
            <a:ext cx="990600" cy="6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6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387F1FB4-9E79-4F75-B016-BC512ABF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047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304DF-50F1-48EE-B7A0-988E55479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424" y="365125"/>
            <a:ext cx="8334375" cy="1325563"/>
          </a:xfrm>
        </p:spPr>
        <p:txBody>
          <a:bodyPr/>
          <a:lstStyle/>
          <a:p>
            <a:r>
              <a:rPr lang="nl-NL" dirty="0"/>
              <a:t>Beoordeling: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ABC4CC-3AC0-4059-93D2-73ADA4636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0" y="2360612"/>
            <a:ext cx="5676900" cy="2136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u="sng" dirty="0"/>
              <a:t>Totaal punten  </a:t>
            </a:r>
            <a:r>
              <a:rPr lang="nl-NL" sz="4000" dirty="0"/>
              <a:t>= Cijfer</a:t>
            </a:r>
          </a:p>
          <a:p>
            <a:pPr marL="0" indent="0">
              <a:buNone/>
            </a:pPr>
            <a:r>
              <a:rPr lang="nl-NL" sz="4000" dirty="0"/>
              <a:t>          1,6 </a:t>
            </a:r>
          </a:p>
        </p:txBody>
      </p:sp>
    </p:spTree>
    <p:extLst>
      <p:ext uri="{BB962C8B-B14F-4D97-AF65-F5344CB8AC3E}">
        <p14:creationId xmlns:p14="http://schemas.microsoft.com/office/powerpoint/2010/main" val="28243545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18</Words>
  <Application>Microsoft Office PowerPoint</Application>
  <PresentationFormat>Breedbeeld</PresentationFormat>
  <Paragraphs>13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Plantenkennis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Beoordeling: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Plantenkennis</dc:title>
  <dc:creator>Jacqueline de Wit</dc:creator>
  <cp:lastModifiedBy>Jacintha Westerink</cp:lastModifiedBy>
  <cp:revision>19</cp:revision>
  <dcterms:created xsi:type="dcterms:W3CDTF">2016-08-18T08:04:02Z</dcterms:created>
  <dcterms:modified xsi:type="dcterms:W3CDTF">2020-11-23T18:04:53Z</dcterms:modified>
</cp:coreProperties>
</file>